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1BDB525-FF57-42C3-982E-1B71BB4E7936}" type="datetimeFigureOut">
              <a:rPr lang="fr-FR"/>
              <a:pPr/>
              <a:t>31/01/2013</a:t>
            </a:fld>
            <a:endParaRPr lang="fr-FR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8498E14-9DF2-4B7B-856C-0E85DF3AC2E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506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E94B454-222A-4BC6-84D9-825A6F1E901D}" type="datetimeFigureOut">
              <a:rPr lang="fr-FR"/>
              <a:pPr/>
              <a:t>31/01/2013</a:t>
            </a:fld>
            <a:endParaRPr lang="fr-F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47F1C6B-AD75-4771-A7A1-99D6F12F641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205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BD79-DF6D-49DB-8CA4-26A5F2E9983B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FFD28-C9D1-4295-83D3-C20B77BE0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C1865-2DDF-4BB3-8270-FFC1A2EA9F09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90F31-A813-4231-B077-2AF0B6171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A801-4044-45F4-9359-CAB9A7D0D879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3B511-8B01-4AC2-B6DF-445D70399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0BA0C-808F-47F2-B612-CCE54ED750B2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F3798-22B5-4E56-B888-BFE3D719F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FB033-BB98-449F-A8D7-930070756F1A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F48BA-81DD-464A-A076-6296E55DE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E0D60-C7F7-4FB9-860D-377F143E3ABF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26408-9248-4C61-91C0-8697262CB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062A6-6126-41D4-910D-D7F2595652AC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AB6B4-D800-4A10-8058-9AAD5D835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DA28E-E084-48E9-9AD7-269549FBDA1A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2BC5-255C-4589-927F-692D1E96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2E75F-A207-4206-87BD-F8FF765AD0C1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66368-4AC7-414D-9B66-7A0AAB681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7D957-34FA-49C8-BE21-CB6044C8796C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5679-A53F-44CD-8636-325746BEF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21FCB-0D8A-4A51-9212-E669D17D4EA0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4C187-9B41-43BC-9F58-F2618D406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158AAE-BAB2-4E13-8AED-EF0514F7D25E}" type="datetimeFigureOut">
              <a:rPr lang="en-US"/>
              <a:pPr>
                <a:defRPr/>
              </a:pPr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E2E679-2082-4C4B-863D-A9E011E448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Direct and Indirect Object Pronouns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98989"/>
                </a:solidFill>
              </a:rPr>
              <a:t>Will 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Direct and Indirect object pronouns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3820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77470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Me</a:t>
                      </a:r>
                      <a:endParaRPr lang="en-US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Him/Her/It</a:t>
                      </a:r>
                      <a:endParaRPr lang="en-US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</a:t>
                      </a:r>
                      <a:endParaRPr lang="en-US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Where Do You Place the Direct and Indirect Object Pronouns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dirty="0" smtClean="0"/>
              <a:t>An object pronoun is placed before the verb to which its meaning is tied, usually before the conjugated verb. When a sentence contains two verbs and one of them is an infinitive the object pronoun is placed before the infinitive.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Examples for present tense, </a:t>
            </a:r>
            <a:r>
              <a:rPr lang="en-US" sz="3200" dirty="0" err="1" smtClean="0"/>
              <a:t>imparfait</a:t>
            </a:r>
            <a:r>
              <a:rPr lang="en-US" sz="3200" dirty="0" smtClean="0"/>
              <a:t>, and passé compose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Présent </a:t>
            </a:r>
            <a:r>
              <a:rPr lang="fr-FR" sz="2800" dirty="0" err="1" smtClean="0"/>
              <a:t>tense</a:t>
            </a:r>
            <a:r>
              <a:rPr lang="fr-FR" sz="2800" dirty="0" smtClean="0"/>
              <a:t>: </a:t>
            </a:r>
          </a:p>
          <a:p>
            <a:r>
              <a:rPr lang="fr-FR" sz="2800" dirty="0" smtClean="0"/>
              <a:t>Je te regardé  </a:t>
            </a:r>
          </a:p>
          <a:p>
            <a:r>
              <a:rPr lang="fr-FR" sz="2800" dirty="0" smtClean="0"/>
              <a:t> Je lui parlé </a:t>
            </a:r>
          </a:p>
          <a:p>
            <a:r>
              <a:rPr lang="fr-FR" sz="2800" dirty="0" smtClean="0"/>
              <a:t>Imparfait: </a:t>
            </a:r>
          </a:p>
          <a:p>
            <a:r>
              <a:rPr lang="fr-FR" sz="2800" dirty="0" smtClean="0"/>
              <a:t>Tu te regardais</a:t>
            </a:r>
          </a:p>
          <a:p>
            <a:r>
              <a:rPr lang="fr-FR" sz="2800" dirty="0" smtClean="0"/>
              <a:t>Tu lui parlais</a:t>
            </a:r>
          </a:p>
          <a:p>
            <a:r>
              <a:rPr lang="fr-FR" sz="2800" dirty="0" smtClean="0"/>
              <a:t>Passe compose: </a:t>
            </a:r>
          </a:p>
          <a:p>
            <a:r>
              <a:rPr lang="fr-FR" sz="2800" dirty="0" smtClean="0"/>
              <a:t>Je lui ai parlé  </a:t>
            </a:r>
          </a:p>
          <a:p>
            <a:r>
              <a:rPr lang="fr-FR" sz="2800" dirty="0" smtClean="0"/>
              <a:t>Je le ai regardé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135</Words>
  <Application>Microsoft Office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Direct and Indirect object pronouns</vt:lpstr>
      <vt:lpstr>Where Do You Place the Direct and Indirect Object Pronouns </vt:lpstr>
      <vt:lpstr>Examples for present tense, imparfait, and passé compose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7</cp:revision>
  <dcterms:created xsi:type="dcterms:W3CDTF">2013-01-29T12:30:34Z</dcterms:created>
  <dcterms:modified xsi:type="dcterms:W3CDTF">2013-01-31T12:30:29Z</dcterms:modified>
</cp:coreProperties>
</file>